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Yanone Kaffeesatz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YanoneKaffeesatz-bold.fntdata"/><Relationship Id="rId16" Type="http://schemas.openxmlformats.org/officeDocument/2006/relationships/font" Target="fonts/YanoneKaffeesatz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623b13d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623b13d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f3b3691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f3b3691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46ef3a32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46ef3a32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f623b13d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f623b13d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f3b36917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f3b36917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f3b36917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f3b36917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f3b36917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f3b36917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f3b36917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f3b36917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f3b36917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f3b36917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bly@hazelwoodschools.org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hrome.google.com/webstore/detail/screencastify-screen-vide/mmeijimgabbpbgpdklnllpncmdofkcpn?hl=e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6475" y="235500"/>
            <a:ext cx="3778800" cy="46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Yanone Kaffeesatz"/>
                <a:ea typeface="Yanone Kaffeesatz"/>
                <a:cs typeface="Yanone Kaffeesatz"/>
                <a:sym typeface="Yanone Kaffeesatz"/>
              </a:rPr>
              <a:t>Español III con Senor Bly</a:t>
            </a:r>
            <a:endParaRPr sz="30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5E2B97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	</a:t>
            </a:r>
            <a:endParaRPr sz="3600">
              <a:solidFill>
                <a:srgbClr val="5E2B97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u="sng">
                <a:solidFill>
                  <a:srgbClr val="1155CC"/>
                </a:solidFill>
                <a:latin typeface="Yanone Kaffeesatz"/>
                <a:ea typeface="Yanone Kaffeesatz"/>
                <a:cs typeface="Yanone Kaffeesatz"/>
                <a:sym typeface="Yanone Kaffeesatz"/>
                <a:hlinkClick r:id="rId3"/>
              </a:rPr>
              <a:t>rbly@hazelwoodschools.org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latin typeface="Yanone Kaffeesatz"/>
                <a:ea typeface="Yanone Kaffeesatz"/>
                <a:cs typeface="Yanone Kaffeesatz"/>
                <a:sym typeface="Yanone Kaffeesatz"/>
              </a:rPr>
              <a:t>		</a:t>
            </a: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>
                <a:latin typeface="Yanone Kaffeesatz"/>
                <a:ea typeface="Yanone Kaffeesatz"/>
                <a:cs typeface="Yanone Kaffeesatz"/>
                <a:sym typeface="Yanone Kaffeesatz"/>
              </a:rPr>
              <a:t>Voicemail 314.502.9209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latin typeface="Yanone Kaffeesatz"/>
                <a:ea typeface="Yanone Kaffeesatz"/>
                <a:cs typeface="Yanone Kaffeesatz"/>
                <a:sym typeface="Yanone Kaffeesatz"/>
              </a:rPr>
              <a:t>¡Bienvenidos! Continuamos su educación española. ¡No tengan miedo!  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0975" y="242000"/>
            <a:ext cx="5226651" cy="485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Objetivos - Learning targets</a:t>
            </a:r>
            <a:endParaRPr/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Capítulo</a:t>
            </a:r>
            <a:r>
              <a:rPr lang="en"/>
              <a:t> 2 el presente perfecto(4 weeks)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Students will be able to: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what they and others have done recently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Use direct, indirect and double object pronouns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65575"/>
            <a:ext cx="8520600" cy="6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980000"/>
                </a:solidFill>
              </a:rPr>
              <a:t>Español</a:t>
            </a:r>
            <a:r>
              <a:rPr b="1" lang="en" sz="3000">
                <a:solidFill>
                  <a:srgbClr val="980000"/>
                </a:solidFill>
              </a:rPr>
              <a:t> III</a:t>
            </a:r>
            <a:endParaRPr b="1" sz="3000">
              <a:solidFill>
                <a:srgbClr val="98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622625"/>
            <a:ext cx="8520600" cy="45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skill based class </a:t>
            </a:r>
            <a:r>
              <a:rPr lang="en"/>
              <a:t>focusing on communication</a:t>
            </a:r>
            <a:r>
              <a:rPr lang="en"/>
              <a:t>                              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reviewing some Spanish I/IIconcepts, you will be introduced to these skills </a:t>
            </a:r>
            <a:r>
              <a:rPr lang="en"/>
              <a:t>(for example, telling someone what to do)</a:t>
            </a:r>
            <a:r>
              <a:rPr lang="en"/>
              <a:t> thru videos</a:t>
            </a:r>
            <a:r>
              <a:rPr lang="en"/>
              <a:t>, vocab lists and verb charts </a:t>
            </a:r>
            <a:r>
              <a:rPr lang="en"/>
              <a:t>posted on Google Classroom and live</a:t>
            </a:r>
            <a:r>
              <a:rPr lang="en"/>
              <a:t> </a:t>
            </a:r>
            <a:r>
              <a:rPr lang="en"/>
              <a:t>discussions in Google Meet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practice these skills during our Google Meet, games, Quizlet.com, Kahoot and other sources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are expected to demonstrate these skills thru Google Meet discussions and interviews, Screencastify, Google Slides, frequent formative assessments on Google Forms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Learning a language is a skill attainable by everyone. </a:t>
            </a:r>
            <a:r>
              <a:rPr lang="en">
                <a:solidFill>
                  <a:srgbClr val="980000"/>
                </a:solidFill>
              </a:rPr>
              <a:t>Look! You already know at least one!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Grading procedures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Classwork - 30%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	Classwork, participation, homework, Do now, exit slips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Tests (assessments) - 70%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	Speaking tests (interviews), Chapter tests, Projects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	There are opportunities to improve test grades if you are not satisfied.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Classroom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Code: 4th period - 6c62qid		8th period - 7rby5h2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our hub, where you will find most of our info, links to resources, schedules, Google Meet links, assignments, and assessments.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will also be some discussion posts you that you will be asked to participate in.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								Screencastify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discussions    					</a:t>
            </a:r>
            <a:r>
              <a:rPr lang="en" u="sng">
                <a:solidFill>
                  <a:schemeClr val="hlink"/>
                </a:solidFill>
                <a:hlinkClick r:id="rId3"/>
              </a:rPr>
              <a:t>Screencastify - Screen Video Recorder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Presenting information					Presenting information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participation				   	 	Creating videos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Question / Answer						Demonstrate mastery of skills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Clarify concepts							Assessments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One-on-one Speaking Assessments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Forms						Google Slides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Formative Assessments					Projects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Exit slips									Formative Assessments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Summative Assessments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Repaso 1 El presente - Review 1 (4 weeks)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Students will be able to: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Greet and say goodbye to others, i</a:t>
            </a:r>
            <a:r>
              <a:rPr lang="en"/>
              <a:t>ntroduce themselves and others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Describe their classroom, friends, family and others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Describe what someone is wearing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their daily routine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what they and others want to do / are going to do in the near future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feelings and emotions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Repaso 2 el pasado - Review 2 (4 weeks)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Students will be able to: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events that occurred in the past with the preterit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Discuss repeated past actions with the imperfect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Objetivos - learning targets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76700" y="11432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Capítulo 1 (4 weeks)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Students will be able to: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Narrate and describe past events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Compare and contrast the uses of the preterit and imperfect past tenses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